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0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6" r:id="rId7"/>
    <p:sldId id="268" r:id="rId8"/>
    <p:sldId id="262" r:id="rId9"/>
    <p:sldId id="264" r:id="rId10"/>
    <p:sldId id="269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04F8CC-FA46-0D84-9CD5-8C6959535EB9}" name="Erunika Dayaratna" initials="ED" userId="Erunika Dayaratn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64E7F-ABF0-49E2-B465-4F2659B23695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167B8-29E5-4574-A894-6D518BC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8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2A43-7C8E-054E-9310-38EEFBABB25F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A332-8A0C-EB42-B69F-2ABB1AB54706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243F-FE34-0941-93F0-54C47CDE66DD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596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FCEE-7CED-BA4D-BAB1-F8DBED220BA7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7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8A44-0AD8-8244-A348-DD335C7B114C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09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3604-6096-0B45-B4D7-96B813F2D4AC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84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AD38-522A-5846-B6B7-733F26811B28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23-3146-F645-8794-704E52602D66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5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B30B-335B-CD45-B191-9D6BA110D4F8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C92-B953-F84D-9A15-ABB9B3C977DB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2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3A72-8F7E-4C4C-B884-00DB7DFD2575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E85-D732-4240-950D-D368501683D0}" type="datetime1">
              <a:rPr lang="en-US" smtClean="0"/>
              <a:t>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5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1B56-6C0B-414D-8721-11891C8EB4A6}" type="datetime1">
              <a:rPr lang="en-US" smtClean="0"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6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D6FF-C758-C945-84A0-573A98697598}" type="datetime1">
              <a:rPr lang="en-US" smtClean="0"/>
              <a:t>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3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4E02-D746-6D4C-9C70-C05D7CFB80BC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3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B6A-AF47-844D-B77C-CAFD76F598A9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9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C7A27-AC30-0B40-A599-193E23D6462E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S17522 H.D.T.Hapangama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C653EB-57EC-4A7A-823A-D0325147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07EF-448A-80F5-27AB-2DA246028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0" y="17645"/>
            <a:ext cx="8915399" cy="2346414"/>
          </a:xfrm>
        </p:spPr>
        <p:txBody>
          <a:bodyPr>
            <a:normAutofit/>
          </a:bodyPr>
          <a:lstStyle/>
          <a:p>
            <a:r>
              <a:rPr lang="en-US" dirty="0"/>
              <a:t>IDILIO</a:t>
            </a:r>
            <a:br>
              <a:rPr lang="en-US" dirty="0"/>
            </a:br>
            <a:r>
              <a:rPr lang="en-US" sz="1400" dirty="0"/>
              <a:t>THE ARTISTIC ELYSIUM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94992-FF7D-7B09-4010-794713D52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4855438"/>
            <a:ext cx="8915399" cy="1422699"/>
          </a:xfrm>
        </p:spPr>
        <p:txBody>
          <a:bodyPr>
            <a:normAutofit/>
          </a:bodyPr>
          <a:lstStyle/>
          <a:p>
            <a:r>
              <a:rPr lang="en-US" dirty="0"/>
              <a:t>INTERIM PRESENTATION</a:t>
            </a:r>
          </a:p>
          <a:p>
            <a:r>
              <a:rPr lang="en-US" sz="1400" dirty="0"/>
              <a:t>S17522</a:t>
            </a:r>
          </a:p>
          <a:p>
            <a:r>
              <a:rPr lang="en-US" sz="1400" dirty="0"/>
              <a:t>H.D.T.HAPANGAMA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9654E4-F9D1-D0C0-E727-602241F9A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6"/>
          <a:stretch/>
        </p:blipFill>
        <p:spPr>
          <a:xfrm>
            <a:off x="4171180" y="1432363"/>
            <a:ext cx="1924820" cy="12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46D65-F55C-5930-297F-CBB0E912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958A2-4600-801D-0FA2-B678B799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E66458-CE87-96AC-CE11-FE5409270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9" r="29390" b="3243"/>
          <a:stretch/>
        </p:blipFill>
        <p:spPr>
          <a:xfrm>
            <a:off x="1804783" y="175900"/>
            <a:ext cx="4255191" cy="195401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85C2A17-0987-3D00-2873-07CBDDB3D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" r="20537"/>
          <a:stretch/>
        </p:blipFill>
        <p:spPr>
          <a:xfrm>
            <a:off x="1768757" y="2767933"/>
            <a:ext cx="4291217" cy="308909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F23D304-346D-59D2-665F-04731F207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2" r="25563" b="1"/>
          <a:stretch/>
        </p:blipFill>
        <p:spPr>
          <a:xfrm>
            <a:off x="6829911" y="903458"/>
            <a:ext cx="4690312" cy="4453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80E20-9C95-6085-8255-035ADAAEDF04}"/>
              </a:ext>
            </a:extLst>
          </p:cNvPr>
          <p:cNvSpPr txBox="1"/>
          <p:nvPr/>
        </p:nvSpPr>
        <p:spPr>
          <a:xfrm>
            <a:off x="3296247" y="216247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Service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2EDF-376E-738E-8415-29AF9C52C2B1}"/>
              </a:ext>
            </a:extLst>
          </p:cNvPr>
          <p:cNvSpPr txBox="1"/>
          <p:nvPr/>
        </p:nvSpPr>
        <p:spPr>
          <a:xfrm>
            <a:off x="3084650" y="5889587"/>
            <a:ext cx="1659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Service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CED7C-B07C-592C-4CD6-D8FE6B3FBAAB}"/>
              </a:ext>
            </a:extLst>
          </p:cNvPr>
          <p:cNvSpPr txBox="1"/>
          <p:nvPr/>
        </p:nvSpPr>
        <p:spPr>
          <a:xfrm>
            <a:off x="8780567" y="5389308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977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34F5-1849-EB6C-55C5-336435FA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598981"/>
            <a:ext cx="8911687" cy="794921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95281-D207-0B4D-26A6-CC91CAAF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360FA-1AFB-EA7D-78B9-03678CDD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77FE06-7905-3158-DBC3-A6C330370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" y="1658915"/>
            <a:ext cx="5820662" cy="363791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55528F-36E0-8CA8-52F1-CB3AF42B6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60" y="1658915"/>
            <a:ext cx="5820662" cy="3637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F5C47-1DB7-68F0-863F-AAFB58E4310B}"/>
              </a:ext>
            </a:extLst>
          </p:cNvPr>
          <p:cNvSpPr txBox="1"/>
          <p:nvPr/>
        </p:nvSpPr>
        <p:spPr>
          <a:xfrm>
            <a:off x="1943367" y="5315621"/>
            <a:ext cx="2286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Frontend Development : VS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C10CA-1365-1F90-1803-62AA19EC1EE1}"/>
              </a:ext>
            </a:extLst>
          </p:cNvPr>
          <p:cNvSpPr txBox="1"/>
          <p:nvPr/>
        </p:nvSpPr>
        <p:spPr>
          <a:xfrm>
            <a:off x="7958347" y="5346987"/>
            <a:ext cx="2438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Backend Development : IntelliJ IDEA</a:t>
            </a:r>
          </a:p>
        </p:txBody>
      </p:sp>
    </p:spTree>
    <p:extLst>
      <p:ext uri="{BB962C8B-B14F-4D97-AF65-F5344CB8AC3E}">
        <p14:creationId xmlns:p14="http://schemas.microsoft.com/office/powerpoint/2010/main" val="279227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92828-9D68-A06A-3930-E7AB3A01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D9222-6B5C-4E38-569D-7892CA36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21A9B5-4452-A85C-5006-F09A0AF8C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1" y="1768681"/>
            <a:ext cx="5763239" cy="360202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DD5ACF-0A90-0A98-35CF-1505B240F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80" y="1768682"/>
            <a:ext cx="5763239" cy="3602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DD824-F3E8-6B1B-16C6-5EAEADED59D2}"/>
              </a:ext>
            </a:extLst>
          </p:cNvPr>
          <p:cNvSpPr txBox="1"/>
          <p:nvPr/>
        </p:nvSpPr>
        <p:spPr>
          <a:xfrm>
            <a:off x="7619985" y="5477746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LK" sz="1000" dirty="0"/>
              <a:t>Database Checking : MYSQL Workbench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73BAE-C62D-FAE9-6F09-EF1EF8AF78D4}"/>
              </a:ext>
            </a:extLst>
          </p:cNvPr>
          <p:cNvSpPr txBox="1"/>
          <p:nvPr/>
        </p:nvSpPr>
        <p:spPr>
          <a:xfrm>
            <a:off x="2472831" y="5477747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LK" sz="1000" dirty="0"/>
              <a:t>Api testing : Postman</a:t>
            </a:r>
          </a:p>
        </p:txBody>
      </p:sp>
    </p:spTree>
    <p:extLst>
      <p:ext uri="{BB962C8B-B14F-4D97-AF65-F5344CB8AC3E}">
        <p14:creationId xmlns:p14="http://schemas.microsoft.com/office/powerpoint/2010/main" val="289242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2432-2BEA-931B-1C9B-99BDFB6F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E23D-0CAF-4120-690D-C0A7E442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Progress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195E6-5629-E50C-C7F5-1E272DFF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7"/>
            <a:ext cx="7619999" cy="367200"/>
          </a:xfrm>
        </p:spPr>
        <p:txBody>
          <a:bodyPr/>
          <a:lstStyle/>
          <a:p>
            <a:r>
              <a:rPr lang="en-US" dirty="0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A2BE3-171D-05F1-25EF-4E281C78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5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5049-6D30-7DA7-5183-2C6F54C0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E89A-2531-0655-C011-66E3D0FA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94701"/>
            <a:ext cx="8915400" cy="3651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4043"/>
                </a:solidFill>
                <a:latin typeface="+mj-lt"/>
              </a:rPr>
              <a:t>Problem Statement</a:t>
            </a:r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B5D8-7290-F79B-6933-DEE3AD27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7227B-A7DD-E177-398E-E3CF39C8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E28A0-B483-6360-D1E9-A8F663BB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10" y="1835526"/>
            <a:ext cx="2538101" cy="1429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7868C-555A-D092-8E74-1CF72052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072" y="1131283"/>
            <a:ext cx="1547434" cy="1547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2652E-5494-5F2C-0162-1E71F3B27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93" y="2898346"/>
            <a:ext cx="1782533" cy="706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97EF8-C031-5997-91FF-B2B28B580922}"/>
              </a:ext>
            </a:extLst>
          </p:cNvPr>
          <p:cNvSpPr txBox="1"/>
          <p:nvPr/>
        </p:nvSpPr>
        <p:spPr>
          <a:xfrm>
            <a:off x="2561195" y="3251587"/>
            <a:ext cx="6255724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latin typeface="+mj-lt"/>
              </a:rPr>
              <a:t>C</a:t>
            </a:r>
            <a:r>
              <a:rPr lang="en-GB" sz="1700" dirty="0">
                <a:effectLst/>
                <a:latin typeface="+mj-lt"/>
              </a:rPr>
              <a:t>harge extra fees from both the buyer and seller sides.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latin typeface="+mj-lt"/>
              </a:rPr>
              <a:t>These Platforms Facilitate Single task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latin typeface="+mj-lt"/>
              </a:rPr>
              <a:t>Communication Problems about the graphic projects.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latin typeface="+mj-lt"/>
              </a:rPr>
              <a:t>Competition of the online job market.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latin typeface="+mj-lt"/>
              </a:rPr>
              <a:t>Less opportunity of working with professional buyers</a:t>
            </a:r>
            <a:r>
              <a:rPr lang="en-GB" sz="1700" dirty="0">
                <a:effectLst/>
                <a:latin typeface="+mj-lt"/>
              </a:rPr>
              <a:t> </a:t>
            </a:r>
            <a:endParaRPr lang="en-GB" sz="1700" dirty="0">
              <a:latin typeface="+mj-lt"/>
            </a:endParaRP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83499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93AF-C8C0-6CB8-71D2-E7DB2370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787782"/>
            <a:ext cx="5975863" cy="5123440"/>
          </a:xfrm>
        </p:spPr>
        <p:txBody>
          <a:bodyPr/>
          <a:lstStyle/>
          <a:p>
            <a:r>
              <a:rPr lang="en-US" b="1" dirty="0"/>
              <a:t>IDILIO</a:t>
            </a:r>
          </a:p>
          <a:p>
            <a:endParaRPr lang="en-US" b="1" dirty="0"/>
          </a:p>
          <a:p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Not Charging </a:t>
            </a:r>
            <a:r>
              <a:rPr lang="en-US" sz="1700" b="1" dirty="0"/>
              <a:t>Additional Fees.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Offer </a:t>
            </a:r>
            <a:r>
              <a:rPr lang="en-US" sz="1700" b="1" dirty="0"/>
              <a:t>New</a:t>
            </a:r>
            <a:r>
              <a:rPr lang="en-US" sz="1700" dirty="0"/>
              <a:t> &amp; </a:t>
            </a:r>
            <a:r>
              <a:rPr lang="en-US" sz="1700" b="1" dirty="0"/>
              <a:t>Resource</a:t>
            </a:r>
            <a:r>
              <a:rPr lang="en-US" sz="1700" dirty="0"/>
              <a:t> designs form one platform.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Chance for </a:t>
            </a:r>
            <a:r>
              <a:rPr lang="en-US" sz="1700" b="1" dirty="0"/>
              <a:t>Local</a:t>
            </a:r>
            <a:r>
              <a:rPr lang="en-US" sz="1700" dirty="0"/>
              <a:t> Professional Graphic Designers.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Introduce the </a:t>
            </a:r>
            <a:r>
              <a:rPr lang="en-US" sz="1700" b="1" dirty="0"/>
              <a:t>Whiteboard</a:t>
            </a:r>
            <a:r>
              <a:rPr lang="en-US" sz="1700" dirty="0"/>
              <a:t> and the </a:t>
            </a:r>
            <a:r>
              <a:rPr lang="en-US" sz="1700" b="1" dirty="0"/>
              <a:t>Filter search </a:t>
            </a:r>
            <a:r>
              <a:rPr lang="en-US" sz="1700" dirty="0"/>
              <a:t>features.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effectLst/>
                <a:latin typeface="+mj-lt"/>
              </a:rPr>
              <a:t>Control access admin to handle orders with </a:t>
            </a:r>
            <a:r>
              <a:rPr lang="en-GB" sz="1700" b="1" dirty="0">
                <a:latin typeface="+mj-lt"/>
              </a:rPr>
              <a:t>P</a:t>
            </a:r>
            <a:r>
              <a:rPr lang="en-GB" sz="1700" b="1" dirty="0">
                <a:effectLst/>
                <a:latin typeface="+mj-lt"/>
              </a:rPr>
              <a:t>rogress </a:t>
            </a:r>
            <a:r>
              <a:rPr lang="en-GB" sz="1700" b="1" dirty="0">
                <a:latin typeface="+mj-lt"/>
              </a:rPr>
              <a:t>B</a:t>
            </a:r>
            <a:r>
              <a:rPr lang="en-GB" sz="1700" b="1" dirty="0">
                <a:effectLst/>
                <a:latin typeface="+mj-lt"/>
              </a:rPr>
              <a:t>ar</a:t>
            </a:r>
            <a:r>
              <a:rPr lang="en-GB" sz="1700" dirty="0">
                <a:effectLst/>
                <a:latin typeface="+mj-lt"/>
              </a:rPr>
              <a:t>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B7AEB-DC83-2D31-F467-2EEC88FD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6D8F6-540A-20F4-5077-9C79E654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F430E-1630-11BA-1DB5-E59218E1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4" y="448433"/>
            <a:ext cx="3288274" cy="5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0CAC-7F6E-5A3B-5724-3CB41BAA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F6AE-61B3-267D-157D-31708B14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2947"/>
            <a:ext cx="3978856" cy="3777622"/>
          </a:xfrm>
        </p:spPr>
        <p:txBody>
          <a:bodyPr/>
          <a:lstStyle/>
          <a:p>
            <a:r>
              <a:rPr lang="en-US" dirty="0"/>
              <a:t>Approach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Design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Maintenance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D1BA0-B15A-BCB9-D7D3-F430581F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CA49E-A264-1A12-4F9B-31EEB8BB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1B1186-2221-A5E7-EB8B-F7D64CDE1026}"/>
              </a:ext>
            </a:extLst>
          </p:cNvPr>
          <p:cNvSpPr txBox="1">
            <a:spLocks/>
          </p:cNvSpPr>
          <p:nvPr/>
        </p:nvSpPr>
        <p:spPr>
          <a:xfrm>
            <a:off x="7202100" y="1642947"/>
            <a:ext cx="3978856" cy="289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Technologies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Frontend   : </a:t>
            </a:r>
            <a:r>
              <a:rPr lang="en-US" b="1" dirty="0"/>
              <a:t>React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Backend   : </a:t>
            </a:r>
            <a:r>
              <a:rPr lang="en-US" b="1" dirty="0"/>
              <a:t>Spring Boot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 : </a:t>
            </a:r>
            <a:r>
              <a:rPr lang="en-US" b="1" dirty="0"/>
              <a:t>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        : VSCode, IntelliJ</a:t>
            </a:r>
          </a:p>
          <a:p>
            <a:pPr marL="0" indent="0">
              <a:buNone/>
            </a:pPr>
            <a:r>
              <a:rPr lang="en-US" dirty="0"/>
              <a:t>			     Postman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D07FE-091D-880C-9C95-435231D73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79"/>
          <a:stretch/>
        </p:blipFill>
        <p:spPr>
          <a:xfrm>
            <a:off x="4024060" y="5107333"/>
            <a:ext cx="967774" cy="106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2E533-43FA-A477-5309-4A4E95647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30"/>
          <a:stretch/>
        </p:blipFill>
        <p:spPr>
          <a:xfrm>
            <a:off x="5550084" y="5095401"/>
            <a:ext cx="937969" cy="95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AED45-12CE-A563-A96F-0F59441AB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40" y="5119538"/>
            <a:ext cx="937969" cy="9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77F2-0CC2-701B-B606-90AB67B3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85617"/>
            <a:ext cx="8915400" cy="3777622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F766F-11B8-569E-3CFE-B7852BE6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FC55B-0A6D-0611-729E-237ADB9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21023-43A9-77C2-81D8-40A0D1EF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664247"/>
            <a:ext cx="7620000" cy="54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77F2-0CC2-701B-B606-90AB67B3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58443"/>
            <a:ext cx="8915400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F766F-11B8-569E-3CFE-B7852BE6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FC55B-0A6D-0611-729E-237ADB9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207D2-92C3-D84B-A89B-AD846EFE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49" y="670701"/>
            <a:ext cx="7772400" cy="55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9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4F08-D600-D635-42C8-F7FDBAFA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61173"/>
            <a:ext cx="8911687" cy="691734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1A9A-EBE5-BFE0-0DE7-797F40591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41502"/>
            <a:ext cx="8915400" cy="453483"/>
          </a:xfrm>
        </p:spPr>
        <p:txBody>
          <a:bodyPr/>
          <a:lstStyle/>
          <a:p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Frontend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06CD9-E311-7A88-E0EC-30BF9CFE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BA366-C29E-AA27-436E-777CB435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02F5E-F3CB-968E-8379-20B7CB9D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694985"/>
            <a:ext cx="2819571" cy="4440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039BA-EBED-D686-1B3D-5FE1FE51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02" y="2690081"/>
            <a:ext cx="3099218" cy="3445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9A813D-86BC-7F0F-6ABB-3EF939545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01" y="1929161"/>
            <a:ext cx="2887307" cy="42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5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3C7D-B537-8442-9873-6E901611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511" y="355050"/>
            <a:ext cx="8915400" cy="548004"/>
          </a:xfrm>
        </p:spPr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02F24-D941-4911-2360-F456D9AC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S17522 H.D.T.Hapangama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C5EBA-7392-070D-452E-4A628FCA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53EB-57EC-4A7A-823A-D0325147815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29C5D1-04B0-7EFC-B70B-8D1F7812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" r="32868" b="-1"/>
          <a:stretch/>
        </p:blipFill>
        <p:spPr>
          <a:xfrm>
            <a:off x="1655377" y="1233269"/>
            <a:ext cx="3813277" cy="377762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FCFC0F-0251-39EC-936B-4C7801F72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3" r="44979" b="315"/>
          <a:stretch/>
        </p:blipFill>
        <p:spPr>
          <a:xfrm>
            <a:off x="6022839" y="3245739"/>
            <a:ext cx="3223217" cy="289006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9B3BD74-273E-CCC7-60BB-4D49A59EB3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5" r="21977"/>
          <a:stretch/>
        </p:blipFill>
        <p:spPr>
          <a:xfrm>
            <a:off x="6869194" y="355050"/>
            <a:ext cx="4617649" cy="2401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DD1DAF-2021-0E1B-3682-8AC449D628AC}"/>
              </a:ext>
            </a:extLst>
          </p:cNvPr>
          <p:cNvSpPr txBox="1"/>
          <p:nvPr/>
        </p:nvSpPr>
        <p:spPr>
          <a:xfrm>
            <a:off x="3112003" y="497177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100" dirty="0"/>
              <a:t>Model</a:t>
            </a:r>
            <a:r>
              <a:rPr lang="en-LK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B88D5-D0BE-F293-0D49-3A0B1BD57DC1}"/>
              </a:ext>
            </a:extLst>
          </p:cNvPr>
          <p:cNvSpPr txBox="1"/>
          <p:nvPr/>
        </p:nvSpPr>
        <p:spPr>
          <a:xfrm>
            <a:off x="8764282" y="2817021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Repository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79509-F868-98FD-3DC1-161F407BC318}"/>
              </a:ext>
            </a:extLst>
          </p:cNvPr>
          <p:cNvSpPr txBox="1"/>
          <p:nvPr/>
        </p:nvSpPr>
        <p:spPr>
          <a:xfrm>
            <a:off x="9246056" y="476467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DTO</a:t>
            </a:r>
          </a:p>
        </p:txBody>
      </p:sp>
    </p:spTree>
    <p:extLst>
      <p:ext uri="{BB962C8B-B14F-4D97-AF65-F5344CB8AC3E}">
        <p14:creationId xmlns:p14="http://schemas.microsoft.com/office/powerpoint/2010/main" val="30122593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{A8067C19-CB8E-3248-991D-2CC73F86D904}tf10001069</Template>
  <TotalTime>862</TotalTime>
  <Words>273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Wingdings 3</vt:lpstr>
      <vt:lpstr>Wisp</vt:lpstr>
      <vt:lpstr>IDILIO THE ARTISTIC ELYSIUM </vt:lpstr>
      <vt:lpstr>Content</vt:lpstr>
      <vt:lpstr>Introduction to the Problem</vt:lpstr>
      <vt:lpstr>PowerPoint Presentation</vt:lpstr>
      <vt:lpstr>Approach and Technologies</vt:lpstr>
      <vt:lpstr>PowerPoint Presentation</vt:lpstr>
      <vt:lpstr>PowerPoint Presentation</vt:lpstr>
      <vt:lpstr>Progress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 CS 304</dc:title>
  <dc:creator>Erunika Dayaratna</dc:creator>
  <cp:lastModifiedBy>Darshana Hapangama</cp:lastModifiedBy>
  <cp:revision>4</cp:revision>
  <dcterms:created xsi:type="dcterms:W3CDTF">2023-01-10T06:02:13Z</dcterms:created>
  <dcterms:modified xsi:type="dcterms:W3CDTF">2023-01-15T11:50:32Z</dcterms:modified>
</cp:coreProperties>
</file>